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5" r:id="rId5"/>
    <p:sldId id="259" r:id="rId6"/>
    <p:sldId id="264" r:id="rId7"/>
    <p:sldId id="260" r:id="rId8"/>
    <p:sldId id="266" r:id="rId9"/>
    <p:sldId id="261" r:id="rId10"/>
    <p:sldId id="267" r:id="rId11"/>
    <p:sldId id="262" r:id="rId12"/>
    <p:sldId id="263" r:id="rId13"/>
  </p:sldIdLst>
  <p:sldSz cx="14630400" cy="8229600"/>
  <p:notesSz cx="8229600" cy="14630400"/>
  <p:embeddedFontLst>
    <p:embeddedFont>
      <p:font typeface="Lora" panose="020F0502020204030204" pitchFamily="2" charset="0"/>
      <p:regular r:id="rId15"/>
    </p:embeddedFont>
    <p:embeddedFont>
      <p:font typeface="Source Sans Pro" panose="020B0503030403020204" pitchFamily="34" charset="0"/>
      <p:regular r:id="rId16"/>
      <p:bold r:id="rId17"/>
      <p:italic r:id="rId18"/>
      <p:boldItalic r:id="rId19"/>
    </p:embeddedFont>
    <p:embeddedFont>
      <p:font typeface="Source Sans Pro Bold" panose="020B0703030403020204" pitchFamily="34" charset="0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10"/>
  </p:normalViewPr>
  <p:slideViewPr>
    <p:cSldViewPr snapToGrid="0" snapToObjects="1">
      <p:cViewPr varScale="1">
        <p:scale>
          <a:sx n="82" d="100"/>
          <a:sy n="82" d="100"/>
        </p:scale>
        <p:origin x="10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8380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993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8655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Project: Fake Content Detection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753564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Advanced Machine Learning for Identifying Fake News, Manipulated Images, and Deepfake Videos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478881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Intro:</a:t>
            </a: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The growing threat of disinformation requires automated detection systems.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6324124" y="5841921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368296" y="5824061"/>
            <a:ext cx="1893808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3A3630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- By Logic Legends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36D45F-58DB-B48A-F11F-52943DC4F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5054"/>
            <a:ext cx="14630400" cy="68718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D1C275-4AE1-CE02-44F6-9F5F43FF46ED}"/>
              </a:ext>
            </a:extLst>
          </p:cNvPr>
          <p:cNvSpPr txBox="1"/>
          <p:nvPr/>
        </p:nvSpPr>
        <p:spPr>
          <a:xfrm>
            <a:off x="1781666" y="427133"/>
            <a:ext cx="7315200" cy="716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Combined Analysis: Superior Detection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40679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8509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Performance &amp; Impact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671763"/>
            <a:ext cx="3554730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99.5%</a:t>
            </a:r>
            <a:endParaRPr lang="en-US" sz="6200" dirty="0"/>
          </a:p>
        </p:txBody>
      </p:sp>
      <p:sp>
        <p:nvSpPr>
          <p:cNvPr id="5" name="Text 2"/>
          <p:cNvSpPr/>
          <p:nvPr/>
        </p:nvSpPr>
        <p:spPr>
          <a:xfrm>
            <a:off x="1206937" y="3760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Overall 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4256246"/>
            <a:ext cx="355473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High detection rate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751427" y="2671763"/>
            <a:ext cx="3554849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0.1%</a:t>
            </a:r>
            <a:endParaRPr lang="en-US" sz="6200" dirty="0"/>
          </a:p>
        </p:txBody>
      </p:sp>
      <p:sp>
        <p:nvSpPr>
          <p:cNvPr id="8" name="Text 5"/>
          <p:cNvSpPr/>
          <p:nvPr/>
        </p:nvSpPr>
        <p:spPr>
          <a:xfrm>
            <a:off x="5120759" y="3760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False Positive Rate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751427" y="4256246"/>
            <a:ext cx="355484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Minimize misidentification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2794516" y="5476994"/>
            <a:ext cx="3554849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Real-time</a:t>
            </a:r>
            <a:endParaRPr lang="en-US" sz="6200" dirty="0"/>
          </a:p>
        </p:txBody>
      </p:sp>
      <p:sp>
        <p:nvSpPr>
          <p:cNvPr id="11" name="Text 8"/>
          <p:cNvSpPr/>
          <p:nvPr/>
        </p:nvSpPr>
        <p:spPr>
          <a:xfrm>
            <a:off x="3163848" y="656594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Processing Speed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2794516" y="7061478"/>
            <a:ext cx="355484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Analysis with minimal latency</a:t>
            </a: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04525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Empowering Truth in the Digital Age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812256"/>
            <a:ext cx="3614618" cy="1740218"/>
          </a:xfrm>
          <a:prstGeom prst="roundRect">
            <a:avLst>
              <a:gd name="adj" fmla="val 2063"/>
            </a:avLst>
          </a:prstGeom>
          <a:solidFill>
            <a:srgbClr val="F3E7D4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30515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Importance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547110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Automated fake content detection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812256"/>
            <a:ext cx="3614618" cy="1740218"/>
          </a:xfrm>
          <a:prstGeom prst="roundRect">
            <a:avLst>
              <a:gd name="adj" fmla="val 2063"/>
            </a:avLst>
          </a:prstGeom>
          <a:solidFill>
            <a:srgbClr val="F3E7D4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305157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Power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3547110"/>
            <a:ext cx="313598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Advanced machine learning techniques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4791789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F3E7D4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503110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Commitment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5526643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Ongoing innovation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837724" y="6418183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Call to Action:</a:t>
            </a: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Promote media literacy and initiatives that combat fake content.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908780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The Challenge: Evolving Deception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Escalating Spread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010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Fake news spreads quickly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Deepfakes are on the rise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Hard to identify fake news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Stats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Fake news retweets: +70%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Deepfake incidents: +900%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Adults fooled: 64%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5080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Text Analysis: Unmasking Narratives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2517815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2757130"/>
            <a:ext cx="459664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Natural Language Processing (NLP)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3252668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Detect anomalies in text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3954066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419338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Sentiment Analysis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4688919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Identify biased language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5390317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562963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Source Verification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6125170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Assess credibility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6324124" y="709576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Example:</a:t>
            </a: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NLP algorithms detect fabricated articles with 95% accuracy.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4C0669-5F2A-1A69-4F48-B7AA6AB82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8974"/>
            <a:ext cx="14630400" cy="68606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C69591-B9AE-1941-9A20-42DA30B9821A}"/>
              </a:ext>
            </a:extLst>
          </p:cNvPr>
          <p:cNvSpPr txBox="1"/>
          <p:nvPr/>
        </p:nvSpPr>
        <p:spPr>
          <a:xfrm>
            <a:off x="1414021" y="417707"/>
            <a:ext cx="7315200" cy="716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Text Analysis: Unmasking Narratives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52739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381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2704" y="2976682"/>
            <a:ext cx="7858601" cy="573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Image Analysis: Exposing Deceptions</a:t>
            </a:r>
            <a:endParaRPr lang="en-US" sz="36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704" y="3876913"/>
            <a:ext cx="487561" cy="48756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65290" y="3842861"/>
            <a:ext cx="2294811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Metadata Analysis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1365290" y="4246483"/>
            <a:ext cx="12582406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Find inconsistencies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704" y="5177552"/>
            <a:ext cx="487561" cy="48756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365290" y="5143500"/>
            <a:ext cx="2333625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Reverse Image Search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1365290" y="5547122"/>
            <a:ext cx="12582406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Compare images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2704" y="6478191"/>
            <a:ext cx="487561" cy="48756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365290" y="6444139"/>
            <a:ext cx="2735104" cy="286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Error Level Analysis (ELA)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1365290" y="6847761"/>
            <a:ext cx="12582406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Identify alterations</a:t>
            </a:r>
            <a:endParaRPr lang="en-US" sz="1500" dirty="0"/>
          </a:p>
        </p:txBody>
      </p:sp>
      <p:sp>
        <p:nvSpPr>
          <p:cNvPr id="13" name="Text 7"/>
          <p:cNvSpPr/>
          <p:nvPr/>
        </p:nvSpPr>
        <p:spPr>
          <a:xfrm>
            <a:off x="682704" y="7379137"/>
            <a:ext cx="13264991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Example:</a:t>
            </a: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ELA identifies manipulated image with 98% accuracy.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9ABD067-C935-ABCF-C96C-48A9FB2E1197}"/>
              </a:ext>
            </a:extLst>
          </p:cNvPr>
          <p:cNvSpPr txBox="1"/>
          <p:nvPr/>
        </p:nvSpPr>
        <p:spPr>
          <a:xfrm>
            <a:off x="1880782" y="593045"/>
            <a:ext cx="71406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Image Analysis: Exposing Deceptions</a:t>
            </a:r>
            <a:endParaRPr lang="en-IN" sz="2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D296F87-001E-5FBB-3BFE-2DA455D6F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2778"/>
            <a:ext cx="14630400" cy="687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95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31777"/>
            <a:ext cx="945725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Video Analysis: Detecting Deepfakes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014543"/>
            <a:ext cx="2159079" cy="830580"/>
          </a:xfrm>
          <a:prstGeom prst="roundRect">
            <a:avLst>
              <a:gd name="adj" fmla="val 4323"/>
            </a:avLst>
          </a:prstGeom>
          <a:solidFill>
            <a:srgbClr val="F3E7D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909" y="3219450"/>
            <a:ext cx="336590" cy="42076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236119" y="3253859"/>
            <a:ext cx="359068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Facial Action Coding (FACS)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3116461" y="3829883"/>
            <a:ext cx="10556558" cy="15240"/>
          </a:xfrm>
          <a:prstGeom prst="roundRect">
            <a:avLst>
              <a:gd name="adj" fmla="val 235611"/>
            </a:avLst>
          </a:prstGeom>
          <a:solidFill>
            <a:srgbClr val="D9CDBA"/>
          </a:solidFill>
          <a:ln/>
        </p:spPr>
      </p:sp>
      <p:sp>
        <p:nvSpPr>
          <p:cNvPr id="7" name="Shape 4"/>
          <p:cNvSpPr/>
          <p:nvPr/>
        </p:nvSpPr>
        <p:spPr>
          <a:xfrm>
            <a:off x="837724" y="3964781"/>
            <a:ext cx="4318278" cy="830580"/>
          </a:xfrm>
          <a:prstGeom prst="roundRect">
            <a:avLst>
              <a:gd name="adj" fmla="val 4323"/>
            </a:avLst>
          </a:prstGeom>
          <a:solidFill>
            <a:srgbClr val="F3E7D4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568" y="4169688"/>
            <a:ext cx="336590" cy="42076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395317" y="4204097"/>
            <a:ext cx="188618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Audio Analysis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275659" y="4780121"/>
            <a:ext cx="8397359" cy="15240"/>
          </a:xfrm>
          <a:prstGeom prst="roundRect">
            <a:avLst>
              <a:gd name="adj" fmla="val 235611"/>
            </a:avLst>
          </a:prstGeom>
          <a:solidFill>
            <a:srgbClr val="D9CDBA"/>
          </a:solidFill>
          <a:ln/>
        </p:spPr>
      </p:sp>
      <p:sp>
        <p:nvSpPr>
          <p:cNvPr id="11" name="Shape 7"/>
          <p:cNvSpPr/>
          <p:nvPr/>
        </p:nvSpPr>
        <p:spPr>
          <a:xfrm>
            <a:off x="837724" y="4915019"/>
            <a:ext cx="6477476" cy="830580"/>
          </a:xfrm>
          <a:prstGeom prst="roundRect">
            <a:avLst>
              <a:gd name="adj" fmla="val 4323"/>
            </a:avLst>
          </a:prstGeom>
          <a:solidFill>
            <a:srgbClr val="F3E7D4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107" y="5119926"/>
            <a:ext cx="336590" cy="420767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554516" y="5154335"/>
            <a:ext cx="237482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Temporal Analysis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837724" y="6014799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Example:</a:t>
            </a: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Detect deepfake video with 99% accuracy using FACS and audio analysis.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59F718-C5A3-487B-273A-5CE517A88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0402"/>
            <a:ext cx="14630400" cy="68691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002F2D-6CAA-55D2-4316-98D950FCA888}"/>
              </a:ext>
            </a:extLst>
          </p:cNvPr>
          <p:cNvSpPr txBox="1"/>
          <p:nvPr/>
        </p:nvSpPr>
        <p:spPr>
          <a:xfrm>
            <a:off x="1630837" y="464841"/>
            <a:ext cx="7315200" cy="716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28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Video Analysis: Detecting Deepfakes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99781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4625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Combined Analysis: Superior Detection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48245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5" name="Text 2"/>
          <p:cNvSpPr/>
          <p:nvPr/>
        </p:nvSpPr>
        <p:spPr>
          <a:xfrm>
            <a:off x="1615559" y="348245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Multi-Modal Fusion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3977997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Combine text, image, and video results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348245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8" name="Text 5"/>
          <p:cNvSpPr/>
          <p:nvPr/>
        </p:nvSpPr>
        <p:spPr>
          <a:xfrm>
            <a:off x="5469493" y="348245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Bayesian Networks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69493" y="3977997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Model probabilistic relationships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25256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11" name="Text 8"/>
          <p:cNvSpPr/>
          <p:nvPr/>
        </p:nvSpPr>
        <p:spPr>
          <a:xfrm>
            <a:off x="1615559" y="52525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Ensemble Learning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615559" y="574809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Combine multiple models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837724" y="640032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Example:</a:t>
            </a: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Improves accuracy to 99.5% by combining multiple sources.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298</Words>
  <Application>Microsoft Office PowerPoint</Application>
  <PresentationFormat>Custom</PresentationFormat>
  <Paragraphs>72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Lora</vt:lpstr>
      <vt:lpstr>Source Sans Pro</vt:lpstr>
      <vt:lpstr>Source Sans Pro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Atharva pal</cp:lastModifiedBy>
  <cp:revision>2</cp:revision>
  <dcterms:created xsi:type="dcterms:W3CDTF">2025-03-29T03:24:53Z</dcterms:created>
  <dcterms:modified xsi:type="dcterms:W3CDTF">2025-03-29T03:50:27Z</dcterms:modified>
</cp:coreProperties>
</file>